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
  </p:notesMasterIdLst>
  <p:sldIdLst>
    <p:sldId id="258" r:id="rId2"/>
    <p:sldId id="259" r:id="rId3"/>
    <p:sldId id="260" r:id="rId4"/>
    <p:sldId id="261" r:id="rId5"/>
    <p:sldId id="264"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514" autoAdjust="0"/>
  </p:normalViewPr>
  <p:slideViewPr>
    <p:cSldViewPr>
      <p:cViewPr>
        <p:scale>
          <a:sx n="79" d="100"/>
          <a:sy n="79" d="100"/>
        </p:scale>
        <p:origin x="-1116"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D7D6E4-98EB-4BB4-94BD-8FDE1EA567E6}" type="datetimeFigureOut">
              <a:rPr lang="en-US" smtClean="0"/>
              <a:t>10/24/2018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D8BB9C-A645-4BC6-9EB2-F11F68622333}" type="slidenum">
              <a:rPr lang="en-US" smtClean="0"/>
              <a:t>‹#›</a:t>
            </a:fld>
            <a:endParaRPr lang="en-US"/>
          </a:p>
        </p:txBody>
      </p:sp>
    </p:spTree>
    <p:extLst>
      <p:ext uri="{BB962C8B-B14F-4D97-AF65-F5344CB8AC3E}">
        <p14:creationId xmlns:p14="http://schemas.microsoft.com/office/powerpoint/2010/main" val="1499792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1</a:t>
            </a:fld>
            <a:endParaRPr lang="en-US"/>
          </a:p>
        </p:txBody>
      </p:sp>
    </p:spTree>
    <p:extLst>
      <p:ext uri="{BB962C8B-B14F-4D97-AF65-F5344CB8AC3E}">
        <p14:creationId xmlns:p14="http://schemas.microsoft.com/office/powerpoint/2010/main" val="162142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 there is too much fear in the organization then definitely their effectiveness is negatively affected as it prevents the establishment of trust in an organization. Companies that produce quality services as well as products have a quality culture that is laid down by their leaders that aims at driving out fear within the organization. </a:t>
            </a:r>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2</a:t>
            </a:fld>
            <a:endParaRPr lang="en-US"/>
          </a:p>
        </p:txBody>
      </p:sp>
    </p:spTree>
    <p:extLst>
      <p:ext uri="{BB962C8B-B14F-4D97-AF65-F5344CB8AC3E}">
        <p14:creationId xmlns:p14="http://schemas.microsoft.com/office/powerpoint/2010/main" val="1140086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 people are given a chance to take pride of what they do, then the quality and value of what they do increases. It is important to allow employees to their optimum level by making sure that they do not get afraid to express their own concerns or ideas about a particular issue. This will make them feel valued and therefore they can look for better ways to meeting goals and objectives of the company.</a:t>
            </a:r>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3</a:t>
            </a:fld>
            <a:endParaRPr lang="en-US"/>
          </a:p>
        </p:txBody>
      </p:sp>
    </p:spTree>
    <p:extLst>
      <p:ext uri="{BB962C8B-B14F-4D97-AF65-F5344CB8AC3E}">
        <p14:creationId xmlns:p14="http://schemas.microsoft.com/office/powerpoint/2010/main" val="4094821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a company to strive for a continuous improvement through quality improvement, then it is important for the leaders not to rebuke their employees whenever they make mistakes. Instead of rebuking them, teach them to learn from their previous mistakes. You can go ahead to document and also share the mistakes with other staff members so as to prevent the mistake from occurring in the future. The company should not set arbitrary goals. Such kind of goals tends to drive employees into self-centered detrimental actions that can result into damaging of the company.  </a:t>
            </a:r>
          </a:p>
          <a:p>
            <a:endParaRPr lang="en-US" dirty="0">
              <a:solidFill>
                <a:srgbClr val="FF0000"/>
              </a:solidFill>
            </a:endParaRPr>
          </a:p>
        </p:txBody>
      </p:sp>
      <p:sp>
        <p:nvSpPr>
          <p:cNvPr id="4" name="Slide Number Placeholder 3"/>
          <p:cNvSpPr>
            <a:spLocks noGrp="1"/>
          </p:cNvSpPr>
          <p:nvPr>
            <p:ph type="sldNum" sz="quarter" idx="10"/>
          </p:nvPr>
        </p:nvSpPr>
        <p:spPr/>
        <p:txBody>
          <a:bodyPr/>
          <a:lstStyle/>
          <a:p>
            <a:fld id="{E2D8BB9C-A645-4BC6-9EB2-F11F68622333}" type="slidenum">
              <a:rPr lang="en-US" smtClean="0"/>
              <a:t>4</a:t>
            </a:fld>
            <a:endParaRPr lang="en-US"/>
          </a:p>
        </p:txBody>
      </p:sp>
    </p:spTree>
    <p:extLst>
      <p:ext uri="{BB962C8B-B14F-4D97-AF65-F5344CB8AC3E}">
        <p14:creationId xmlns:p14="http://schemas.microsoft.com/office/powerpoint/2010/main" val="421668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conclusion, I would say that driving out fear from an organization starts from the top management level. The most important aspect is to always encourage employees in various levels for their feedbacks, through this, they will feel to be part of the team and hence the management can use the feedbacks to solve problems. Involving employees when solving issues can help reduce fear and generally improve quality of services and products offered.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E2D8BB9C-A645-4BC6-9EB2-F11F68622333}" type="slidenum">
              <a:rPr lang="en-US" smtClean="0"/>
              <a:t>5</a:t>
            </a:fld>
            <a:endParaRPr lang="en-US"/>
          </a:p>
        </p:txBody>
      </p:sp>
    </p:spTree>
    <p:extLst>
      <p:ext uri="{BB962C8B-B14F-4D97-AF65-F5344CB8AC3E}">
        <p14:creationId xmlns:p14="http://schemas.microsoft.com/office/powerpoint/2010/main" val="27617448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10/24/2018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10/24/2018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10/24/2018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10/24/2018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10/24/2018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2h8pQI4mLDc"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youtube.com/watch?v=TTxrtOfBcEA"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DRIVING OUT FEAR</a:t>
            </a:r>
            <a:endParaRPr lang="en-US" dirty="0"/>
          </a:p>
        </p:txBody>
      </p:sp>
      <p:pic>
        <p:nvPicPr>
          <p:cNvPr id="1026" name="Picture 2" descr="C:\Users\Kanyoi\Pictures\Eliminate-Fear.jpe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13917" y="2619216"/>
            <a:ext cx="7520483" cy="2867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4986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INTRODUCTION</a:t>
            </a:r>
            <a:endParaRPr lang="en-US" dirty="0"/>
          </a:p>
        </p:txBody>
      </p:sp>
      <p:sp>
        <p:nvSpPr>
          <p:cNvPr id="3" name="Content Placeholder 2"/>
          <p:cNvSpPr>
            <a:spLocks noGrp="1"/>
          </p:cNvSpPr>
          <p:nvPr>
            <p:ph idx="1"/>
          </p:nvPr>
        </p:nvSpPr>
        <p:spPr/>
        <p:txBody>
          <a:bodyPr/>
          <a:lstStyle/>
          <a:p>
            <a:endParaRPr lang="en-US" sz="3600" dirty="0"/>
          </a:p>
          <a:p>
            <a:r>
              <a:rPr lang="en-US" dirty="0" smtClean="0"/>
              <a:t>Reduces effectiveness</a:t>
            </a:r>
          </a:p>
          <a:p>
            <a:r>
              <a:rPr lang="en-US" dirty="0" smtClean="0"/>
              <a:t>Low trust levels in an organization</a:t>
            </a:r>
            <a:endParaRPr lang="en-US" dirty="0"/>
          </a:p>
        </p:txBody>
      </p:sp>
    </p:spTree>
    <p:extLst>
      <p:ext uri="{BB962C8B-B14F-4D97-AF65-F5344CB8AC3E}">
        <p14:creationId xmlns:p14="http://schemas.microsoft.com/office/powerpoint/2010/main" val="3247289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a:t>
            </a:r>
          </a:p>
        </p:txBody>
      </p:sp>
      <p:sp>
        <p:nvSpPr>
          <p:cNvPr id="3" name="Content Placeholder 2"/>
          <p:cNvSpPr>
            <a:spLocks noGrp="1"/>
          </p:cNvSpPr>
          <p:nvPr>
            <p:ph idx="1"/>
          </p:nvPr>
        </p:nvSpPr>
        <p:spPr/>
        <p:txBody>
          <a:bodyPr/>
          <a:lstStyle/>
          <a:p>
            <a:r>
              <a:rPr lang="en-US" sz="3200" dirty="0" smtClean="0"/>
              <a:t>An increase in quality and value </a:t>
            </a:r>
          </a:p>
          <a:p>
            <a:r>
              <a:rPr lang="en-US" sz="3200" dirty="0">
                <a:hlinkClick r:id="rId3"/>
              </a:rPr>
              <a:t>https://</a:t>
            </a:r>
            <a:r>
              <a:rPr lang="en-US" sz="3200" dirty="0" smtClean="0">
                <a:hlinkClick r:id="rId3"/>
              </a:rPr>
              <a:t>www.youtube.com/watch?v=2h8pQI4mLDc</a:t>
            </a:r>
            <a:endParaRPr lang="en-US" sz="3200" dirty="0"/>
          </a:p>
          <a:p>
            <a:r>
              <a:rPr lang="en-US" sz="3200" dirty="0" smtClean="0"/>
              <a:t>Employees feel valued</a:t>
            </a:r>
          </a:p>
          <a:p>
            <a:r>
              <a:rPr lang="en-US" dirty="0">
                <a:hlinkClick r:id="rId4"/>
              </a:rPr>
              <a:t>https://</a:t>
            </a:r>
            <a:r>
              <a:rPr lang="en-US" dirty="0" smtClean="0">
                <a:hlinkClick r:id="rId4"/>
              </a:rPr>
              <a:t>www.youtube.com/watch?v=TTxrtOfBcEA</a:t>
            </a:r>
            <a:endParaRPr lang="en-US" dirty="0" smtClean="0"/>
          </a:p>
          <a:p>
            <a:endParaRPr lang="en-US" dirty="0"/>
          </a:p>
        </p:txBody>
      </p:sp>
    </p:spTree>
    <p:extLst>
      <p:ext uri="{BB962C8B-B14F-4D97-AF65-F5344CB8AC3E}">
        <p14:creationId xmlns:p14="http://schemas.microsoft.com/office/powerpoint/2010/main" val="1996063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SOLUTION</a:t>
            </a:r>
            <a:endParaRPr lang="en-US" dirty="0"/>
          </a:p>
        </p:txBody>
      </p:sp>
      <p:sp>
        <p:nvSpPr>
          <p:cNvPr id="3" name="Content Placeholder 2"/>
          <p:cNvSpPr>
            <a:spLocks noGrp="1"/>
          </p:cNvSpPr>
          <p:nvPr>
            <p:ph idx="1"/>
          </p:nvPr>
        </p:nvSpPr>
        <p:spPr/>
        <p:txBody>
          <a:bodyPr/>
          <a:lstStyle/>
          <a:p>
            <a:r>
              <a:rPr lang="en-US" sz="3600" dirty="0" smtClean="0"/>
              <a:t>Avoid rebuking employees</a:t>
            </a:r>
            <a:endParaRPr lang="en-US" dirty="0"/>
          </a:p>
          <a:p>
            <a:r>
              <a:rPr lang="en-US" sz="3600" dirty="0" smtClean="0"/>
              <a:t>Setting realistic goals </a:t>
            </a:r>
          </a:p>
        </p:txBody>
      </p:sp>
    </p:spTree>
    <p:extLst>
      <p:ext uri="{BB962C8B-B14F-4D97-AF65-F5344CB8AC3E}">
        <p14:creationId xmlns:p14="http://schemas.microsoft.com/office/powerpoint/2010/main" val="2579104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a:t>
            </a:r>
            <a:endParaRPr lang="en-US" dirty="0"/>
          </a:p>
        </p:txBody>
      </p:sp>
      <p:sp>
        <p:nvSpPr>
          <p:cNvPr id="3" name="Content Placeholder 2"/>
          <p:cNvSpPr>
            <a:spLocks noGrp="1"/>
          </p:cNvSpPr>
          <p:nvPr>
            <p:ph idx="1"/>
          </p:nvPr>
        </p:nvSpPr>
        <p:spPr/>
        <p:txBody>
          <a:bodyPr/>
          <a:lstStyle/>
          <a:p>
            <a:r>
              <a:rPr lang="en-US" sz="4000" dirty="0" smtClean="0"/>
              <a:t>Encourage feedback from employees</a:t>
            </a:r>
          </a:p>
          <a:p>
            <a:r>
              <a:rPr lang="en-US" sz="4000" dirty="0" smtClean="0"/>
              <a:t>Involving employees in solving problems </a:t>
            </a:r>
            <a:endParaRPr lang="en-US" sz="4000" dirty="0"/>
          </a:p>
        </p:txBody>
      </p:sp>
    </p:spTree>
    <p:extLst>
      <p:ext uri="{BB962C8B-B14F-4D97-AF65-F5344CB8AC3E}">
        <p14:creationId xmlns:p14="http://schemas.microsoft.com/office/powerpoint/2010/main" val="36358125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TotalTime>
  <Words>365</Words>
  <Application>Microsoft Office PowerPoint</Application>
  <PresentationFormat>On-screen Show (4:3)</PresentationFormat>
  <Paragraphs>25</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Flow</vt:lpstr>
      <vt:lpstr>DRIVING OUT FEAR</vt:lpstr>
      <vt:lpstr>INTRODUCTION</vt:lpstr>
      <vt:lpstr>OBJECTIVE</vt:lpstr>
      <vt:lpstr>SOLUTION</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BURGER KING RESTAURANT</dc:title>
  <dc:creator>Kanyoi</dc:creator>
  <cp:lastModifiedBy>Kanyoi</cp:lastModifiedBy>
  <cp:revision>14</cp:revision>
  <dcterms:created xsi:type="dcterms:W3CDTF">2006-08-16T00:00:00Z</dcterms:created>
  <dcterms:modified xsi:type="dcterms:W3CDTF">2018-10-24T15:35:52Z</dcterms:modified>
</cp:coreProperties>
</file>